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47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206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95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84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14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556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440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146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40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23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48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7175F1-92C2-4D13-BEDC-9D5A0C2AB8E9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7FC360-1004-497B-A946-5DA85D16C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49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17FF84E-752B-9032-3328-662782FB1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65D5878-DB1C-262B-A756-9FC75AA43304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86E8E8E-F382-9CDE-F0FC-852095E1920D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432210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B9AD5-D751-38A1-943A-86EAED10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ABC02DE-B3EA-7F70-F36E-FB5507B0D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316D3A7C-196A-ACC8-E6C3-77CF24607A7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133FEFA5-7EEC-2DA4-BF62-DB142A1979B8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54256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558CE-88DB-BD4B-2EB8-83AB1F383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AEC2DBC-1B9B-3BC7-54D8-16C5E0F37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BAA897F1-FBB6-EA4C-7D3C-4347B9255B1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E2203FA-2DFD-7547-50D1-C5544B285BCF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937256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2026-06-02T08:33:55Z</dcterms:created>
  <dcterms:modified xsi:type="dcterms:W3CDTF">2026-06-02T08:34:29Z</dcterms:modified>
</cp:coreProperties>
</file>